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  <p:sldMasterId id="2147483700" r:id="rId2"/>
  </p:sldMasterIdLst>
  <p:sldIdLst>
    <p:sldId id="256" r:id="rId3"/>
    <p:sldId id="258" r:id="rId4"/>
    <p:sldId id="266" r:id="rId5"/>
    <p:sldId id="260" r:id="rId6"/>
    <p:sldId id="265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96"/>
    <p:restoredTop sz="96327"/>
  </p:normalViewPr>
  <p:slideViewPr>
    <p:cSldViewPr snapToGrid="0" snapToObjects="1">
      <p:cViewPr varScale="1">
        <p:scale>
          <a:sx n="117" d="100"/>
          <a:sy n="117" d="100"/>
        </p:scale>
        <p:origin x="192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64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2/15/21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54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56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>
              <a:buFont typeface="+mj-lt"/>
              <a:buAutoNum type="arabicPeriod"/>
              <a:defRPr/>
            </a:lvl1pPr>
            <a:lvl2pPr marL="228600" indent="-228600">
              <a:buFont typeface="+mj-lt"/>
              <a:buAutoNum type="arabicPeriod"/>
              <a:defRPr/>
            </a:lvl2pPr>
            <a:lvl3pPr marL="2286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43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2/15/21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4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13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2/15/21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70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2/15/21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15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2/15/21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49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0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>
              <a:buFont typeface="+mj-lt"/>
              <a:buAutoNum type="arabicPeriod"/>
              <a:defRPr/>
            </a:lvl1pPr>
            <a:lvl2pPr marL="228600" indent="-228600">
              <a:buFont typeface="+mj-lt"/>
              <a:buAutoNum type="arabicPeriod"/>
              <a:defRPr/>
            </a:lvl2pPr>
            <a:lvl3pPr marL="2286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54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3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4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2/15/21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72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2/15/21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62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85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2/15/21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86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2/15/21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73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2/15/21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5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28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53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2/15/21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1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+mj-lt"/>
        <a:buAutoNum type="arabicPeriod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2/15/21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3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+mj-lt"/>
        <a:buAutoNum type="arabicPeriod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logdopcamaral.blogspot.com/2013/02/conheca-os-nomes-pelos-quais-deus-se.html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sheninger.blogspot.com/2016/10/stop-homework-insanity-and-let-kids-be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frankbuck.blogspot.com/2012/10/i-do-it-when-i-think-about-it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-educ.com/%D9%83%D9%8A%D9%81-%D8%AA%D8%AF%D8%B1%D8%B3-%D8%A8%D8%B7%D8%B1%D9%8A%D9%82%D8%A9-%D9%86%D8%A7%D8%AC%D8%AD%D8%A9-%D8%9F-%D8%A7%D9%86%D9%81%D9%88%D8%AC%D8%B1%D8%A7%D9%81%D9%8A%D9%83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9674E1-18E5-42B9-8E91-7DE00BD72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6285CA-6AFA-4F27-AFB5-1B32CDE09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108A0F-8C78-4294-B028-9F09581F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13489AA-CF3C-45B5-9A6B-D686CDD1D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ABF1CE3-37BC-462F-BC4B-5EF9C8287D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21847A4-7B07-4976-81EF-E68ABFC4F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F3EBBA6-8771-481B-BACA-142F0C80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F58D94E-BB4B-436D-8172-0F5737BEE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F75AA9A-4678-41CB-AEFA-13C324B847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95E447-C172-476B-98BE-453E404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F3BD247-696E-47F7-964F-89A5823D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31E4B8-694B-447A-AA13-36B0A4EEC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8321B73-1AE7-4FA0-90EB-4E969A095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15F8082-1C6D-496D-937D-964948B10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84AF1D-3604-4213-B891-4880C86F6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3631262-5E4E-4A33-9D72-17996A538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A4C49C9-CD9F-417C-A832-DD9D6F9C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A3BBBFA-B462-4340-82C8-3EE5CCFB1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A7D3C2E-F100-49BC-9F4E-DFB50B2F9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46D4A85-2FF9-491B-BBF7-4D83EB888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8F6747A-BC05-4E83-8FE8-976BBCE30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C1FEEA0-B31C-4DD8-9CC4-DAE065578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A783C12-3D0A-495D-B461-9D1FCC415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AD7D205-DA43-40B9-82B4-D570FB270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DD4F5FF-D993-454E-AB84-8634B9E53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F64AEBB-D378-4CCE-9266-B45FC822E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2217ABD-7AF1-44DF-9243-75E5C9792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D885E59-AA75-4026-972E-4DEE1AB59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AB41BAB-F8B8-402D-BC3D-82F73208A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67CC234-9EF0-4613-9013-F7F9AEC49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32D8DE3-B3FD-47EC-B6D3-90CE4F03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4218772-C699-478C-9D44-9459ABA4C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7A8F16F-FDFD-754E-996D-44881E157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405" y="486007"/>
            <a:ext cx="6705649" cy="3028850"/>
          </a:xfrm>
        </p:spPr>
        <p:txBody>
          <a:bodyPr anchor="ctr">
            <a:normAutofit/>
          </a:bodyPr>
          <a:lstStyle/>
          <a:p>
            <a:pPr algn="l"/>
            <a:r>
              <a:rPr lang="sk-SK" sz="8800" b="1" dirty="0"/>
              <a:t>4. Ježiš nás oslobodzuje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7B871AF-509A-234D-9B6C-B9AD37799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6054" y="900622"/>
            <a:ext cx="4987939" cy="1885328"/>
          </a:xfrm>
        </p:spPr>
        <p:txBody>
          <a:bodyPr anchor="ctr">
            <a:normAutofit fontScale="32500" lnSpcReduction="20000"/>
          </a:bodyPr>
          <a:lstStyle/>
          <a:p>
            <a:r>
              <a:rPr lang="sk-SK" sz="12400" b="1" dirty="0"/>
              <a:t>II. Božie prikázanie</a:t>
            </a:r>
            <a:endParaRPr lang="sk-SK" sz="12400" dirty="0"/>
          </a:p>
          <a:p>
            <a:endParaRPr lang="sk-SK" sz="1200" dirty="0"/>
          </a:p>
          <a:p>
            <a:endParaRPr lang="sk-SK" sz="1200" dirty="0"/>
          </a:p>
          <a:p>
            <a:r>
              <a:rPr lang="sk-SK" sz="6400" dirty="0"/>
              <a:t>ZŠ Šrobárová 2020/2021</a:t>
            </a:r>
          </a:p>
        </p:txBody>
      </p: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94D786EB-944C-47D5-B631-899F4029B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C41B2-A95E-4072-AC47-419F3419C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54" r="2" b="39241"/>
          <a:stretch/>
        </p:blipFill>
        <p:spPr>
          <a:xfrm>
            <a:off x="1" y="3271957"/>
            <a:ext cx="12198212" cy="3599364"/>
          </a:xfrm>
          <a:custGeom>
            <a:avLst/>
            <a:gdLst/>
            <a:ahLst/>
            <a:cxnLst/>
            <a:rect l="l" t="t" r="r" b="b"/>
            <a:pathLst>
              <a:path w="12178449" h="3424057">
                <a:moveTo>
                  <a:pt x="8778628" y="0"/>
                </a:moveTo>
                <a:lnTo>
                  <a:pt x="9096995" y="0"/>
                </a:lnTo>
                <a:lnTo>
                  <a:pt x="9540073" y="10341"/>
                </a:lnTo>
                <a:cubicBezTo>
                  <a:pt x="10154127" y="37036"/>
                  <a:pt x="10847400" y="104023"/>
                  <a:pt x="11653844" y="224215"/>
                </a:cubicBezTo>
                <a:lnTo>
                  <a:pt x="12178449" y="307575"/>
                </a:lnTo>
                <a:lnTo>
                  <a:pt x="12178449" y="3424056"/>
                </a:lnTo>
                <a:lnTo>
                  <a:pt x="0" y="3424057"/>
                </a:lnTo>
                <a:lnTo>
                  <a:pt x="0" y="1093185"/>
                </a:lnTo>
                <a:lnTo>
                  <a:pt x="851945" y="1080793"/>
                </a:lnTo>
                <a:cubicBezTo>
                  <a:pt x="4637202" y="967650"/>
                  <a:pt x="5848483" y="115490"/>
                  <a:pt x="8385751" y="774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7597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BBF3378-C49E-4B97-A883-6393FBF18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A3D4001-286E-4CB2-B293-3058BDDC8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81F6D9A-C297-4D43-A56B-E097477E9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BD5299F-3CBD-431D-A276-1F6EBDE6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579A460-D36C-4808-99FD-224968EC8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FACC58E-31A5-41E4-BCE1-9A0FF26F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3EE866F-1BA5-4009-983D-0A270F265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E7DADAE-DB0C-47E3-AE16-C7B09A326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AB89127-DBEE-47FB-951F-C4FEBC41E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68F6061-E9B4-4C8B-B421-CB81EF371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4F431D3-EEE6-4416-BA2B-7B8942561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3A1230D-F162-470F-B26A-44F48789F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128856B-8BFD-40E1-993B-93F4DDEEC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AD4C0C2-878C-4A6F-998A-CDDC31ACD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EE0349E-7D03-4F4E-BCAA-D6BAC3E05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D4A5BD7-7EA2-4F4A-A88B-240C62605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DE89C9-D993-4FE5-9E60-4816CB1A6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574CA6C-639F-41A6-AED3-15C0E0E1B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3864BFB-5F88-4311-A2A0-12D067F91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9B3E436-97A2-4763-9E55-2C470DF17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462A8CC-9918-4941-9B4A-36FB3F853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0671973-544E-4370-8DB9-174DAB82F9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5505BD9-45DD-4763-90CB-FB9DB0661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022B701-1894-49C5-A67C-6B8377C7C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0501CD9-45DC-4009-A410-08DB27A87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0BD35CA-BF52-4F44-B789-E3B98042D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5AED4B0-30B1-4E36-86A4-42C2A9181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A1A0260-34D8-4474-8C33-ED80F8309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DCCA183-C630-4855-8BD6-0E4EEE59F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43E8B9F-C809-423A-ADAA-80CE5C0711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621EBC9-CEB1-4BA5-82D6-9944A3C12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EB68BB96-3C54-47CE-A559-16FC5968E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DDD9304-3AB6-4BE9-833E-9C1B3EC42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7756000-2285-4D38-AD2B-91F47CF8B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F7A36A8-4BBE-49D8-94DA-606561AC0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961EE45E-0342-4F26-8CD3-85CDDF7E5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9C5DC0E-03C0-4CEB-AD10-3A3C99994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E1CE081-E685-46D4-BAF7-54C65BD82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486C88F-30DD-46C8-9B05-F885D4EB0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90BAD11-B30B-49DE-A566-E21BCDDCF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1F821CC-6C37-4415-8DA6-EF6B42D87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9ECD1FB-7FE8-477E-8E90-648AE4E9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81C9DD8-7FF3-44E6-9887-1CE07DBD95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54D87AF-08CE-4125-AF4B-8C8A9D340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3C9C908-1A58-4E28-969E-48E9BA61B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530AEF7-35DB-44E3-93EB-B3F0FBA9E5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08D15E-72F2-45D7-9050-8322CB1F8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C764F43-FB23-49CB-B2CA-ACFBFB412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4C60457-68FC-4E1F-9ABB-E79094AE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2C915FB-0611-4283-8EC1-88510A69F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CF80AC6-E542-456F-BEE8-E9CF46AC2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EC6EED6-01FF-4941-A4AB-224D26EE1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8D16FF7-D5D7-4A97-BB5E-A069EF13A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703DF22-27D8-481B-95B5-A4A7A62066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F7256DA-C9DD-498F-A3B4-789819FE4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BEBA9FF-8036-4656-B1F1-87953464D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75DABD2-EA79-4547-AFC6-53720AB60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060E1B5-52C7-4314-98B0-3AE8A0B63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33D416E-D8B5-4097-B7F0-1BA0357D3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5862DFC-3406-4DC9-AA41-0CE64748A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C908427-368C-4792-A5E5-313F77FF28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8CB189E-908B-495D-B023-05D3D2C1B4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14" name="Rectangle 113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7EE60796-BC52-4154-A3A9-773DE8285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8" name="Right Triangle 117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51324" y="1555703"/>
            <a:ext cx="568289" cy="568289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lowchart: Document 119">
            <a:extLst>
              <a:ext uri="{FF2B5EF4-FFF2-40B4-BE49-F238E27FC236}">
                <a16:creationId xmlns:a16="http://schemas.microsoft.com/office/drawing/2014/main" id="{BFEC1042-3FDC-47A3-BCD7-CA9D052F9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744293" y="1744296"/>
            <a:ext cx="6858000" cy="3369413"/>
          </a:xfrm>
          <a:prstGeom prst="flowChartDocumen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E952508F-C60A-CE4A-89C3-82E0320A7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333" y="753028"/>
            <a:ext cx="6255665" cy="142298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sk-SK" sz="5400" b="1" dirty="0">
                <a:solidFill>
                  <a:schemeClr val="tx2"/>
                </a:solidFill>
              </a:rPr>
              <a:t>II. Božie prikázanie:</a:t>
            </a:r>
          </a:p>
        </p:txBody>
      </p:sp>
      <p:pic>
        <p:nvPicPr>
          <p:cNvPr id="6" name="Zástupný objekt pre obsah 5" descr="Obrázok, na ktorom je text&#10;&#10;Automaticky generovaný popis">
            <a:extLst>
              <a:ext uri="{FF2B5EF4-FFF2-40B4-BE49-F238E27FC236}">
                <a16:creationId xmlns:a16="http://schemas.microsoft.com/office/drawing/2014/main" id="{21D5D488-48B7-5F45-BE1D-D0B4AEA67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114" y="609598"/>
            <a:ext cx="5473906" cy="5701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04449F4-4D5F-2C4F-BB2C-4BC810155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82942" y="2400474"/>
            <a:ext cx="5617784" cy="38444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sk-SK" sz="4400" i="1" dirty="0">
                <a:solidFill>
                  <a:schemeClr val="tx2"/>
                </a:solidFill>
              </a:rPr>
              <a:t>Nevezmeš Božie  meno nadarmo.</a:t>
            </a:r>
          </a:p>
        </p:txBody>
      </p:sp>
    </p:spTree>
    <p:extLst>
      <p:ext uri="{BB962C8B-B14F-4D97-AF65-F5344CB8AC3E}">
        <p14:creationId xmlns:p14="http://schemas.microsoft.com/office/powerpoint/2010/main" val="1960778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I_prikázanie.mp4" descr="II_prikázanie.mp4">
            <a:hlinkClick r:id="" action="ppaction://media"/>
            <a:extLst>
              <a:ext uri="{FF2B5EF4-FFF2-40B4-BE49-F238E27FC236}">
                <a16:creationId xmlns:a16="http://schemas.microsoft.com/office/drawing/2014/main" id="{1CBA6B6A-960D-E24D-847D-C098EC68BE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114" b="168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8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9A0D6220-3DFE-4182-9152-9135493A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4C729BC-90F1-4823-A305-F6F124E93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40014BD-8822-4EFD-B887-1E95DBBB4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E9445DF-509C-4993-834C-4A95C90E3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DCB110E-203A-4D63-810B-7AB453AB9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264073E-6737-44FE-BC04-BFEE3713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DA24A7E-F63B-4B87-ABA5-BDD8F8F6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CC2C5D2-CEDF-4390-A89D-71DBD7C37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56D0DF-B8DD-44AB-A831-329B2973E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AB17CF4-098C-43B0-A0E0-235CEB55F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3CA7C27-06AF-4DB3-A3B2-F81C41D5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BD2BB17-7774-4215-872F-9CF37633B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2E1C172-AA18-42F1-B952-4791B5035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9D5EBAC-D904-4410-A575-1A2B810D8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B38425E-0189-47B9-9F42-67DC5386E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6584C8E-A8AC-49AB-8E5B-337E14D4F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8FCDC21-75B9-4F36-AEB4-186CDD994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9AAC1FD-FBB6-4E21-A267-E4B9029BB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0FDEAF3-AB6A-41DF-BF11-245120818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9F9892F-F26B-4C6F-A949-097D3EBC7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CCA59EA-5156-402B-82A4-AAE14B2D9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1E175D8-17F1-46B8-807F-89A75CD4D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AE169C4-F6B2-44D0-A73C-88C304E8A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CE19136-3F8D-4350-A424-8241923BC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F937350-E379-4C45-BC56-20808BBED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E4F6988-3981-46A0-B744-EE972197D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DB419A9-FCB9-4B39-8D9E-91CC0B8E7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D6861DB-43A8-4624-9ECC-5A96BE3A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AFBD701-C20E-441D-8596-4BBBF4955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3C41C88-00F9-45AF-8D64-37BA70969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6420BDA-21B9-4B17-A82E-A9EB28138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57B73489-D0E4-4C8B-884B-43A00CCD3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6" name="Right Triangle 85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77931" y="1559140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A105B45-E16D-5B43-9E74-0C9D111C8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859" y="335292"/>
            <a:ext cx="7497505" cy="6310965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3600" b="1" dirty="0"/>
              <a:t>Pán Boh nám v druhom prikázaní nariaďuje, aby sme si ho vždy ctili a jeho meno vyslovovali s úctou. Božie meno vyslovujeme </a:t>
            </a:r>
            <a:br>
              <a:rPr lang="sk-SK" sz="3600" b="1" dirty="0"/>
            </a:br>
            <a:r>
              <a:rPr lang="sk-SK" sz="3600" b="1" dirty="0"/>
              <a:t>v modlitbe, kde ho chválime, ďakujeme mu, prosíme ho.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3600" b="1" dirty="0"/>
              <a:t>Boh zjavil ľuďom svoje meno, pretože chcel, aby k nemu volali, aby sa s nimi mohol rozprávať.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sz="3600" b="1" dirty="0"/>
              <a:t>Ak si robíme z mena Pána Boha posmech, dávame mu najavo, že si jeho dobrotu a lásku nevážime </a:t>
            </a:r>
            <a:br>
              <a:rPr lang="sk-SK" sz="3600" b="1" dirty="0"/>
            </a:br>
            <a:r>
              <a:rPr lang="sk-SK" sz="3600" b="1" dirty="0"/>
              <a:t>a nestojíme o jeho priateľstvo.</a:t>
            </a:r>
          </a:p>
        </p:txBody>
      </p:sp>
      <p:sp>
        <p:nvSpPr>
          <p:cNvPr id="119" name="Flowchart: Document 118">
            <a:extLst>
              <a:ext uri="{FF2B5EF4-FFF2-40B4-BE49-F238E27FC236}">
                <a16:creationId xmlns:a16="http://schemas.microsoft.com/office/drawing/2014/main" id="{A890253F-325A-4AC7-AF5F-06FB890E8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455724" y="2105114"/>
            <a:ext cx="6858000" cy="2647778"/>
          </a:xfrm>
          <a:prstGeom prst="flowChartDocument">
            <a:avLst/>
          </a:prstGeom>
          <a:solidFill>
            <a:schemeClr val="accent5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1" name="Zástupný objekt pre obsah 140">
            <a:extLst>
              <a:ext uri="{FF2B5EF4-FFF2-40B4-BE49-F238E27FC236}">
                <a16:creationId xmlns:a16="http://schemas.microsoft.com/office/drawing/2014/main" id="{394CD476-62ED-A246-81E8-4A86ADC4C1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90033" y="1268855"/>
            <a:ext cx="4304393" cy="214916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43" name="BlokTextu 142">
            <a:extLst>
              <a:ext uri="{FF2B5EF4-FFF2-40B4-BE49-F238E27FC236}">
                <a16:creationId xmlns:a16="http://schemas.microsoft.com/office/drawing/2014/main" id="{C6A42CB8-6F95-D149-AE64-6B2FD84BF816}"/>
              </a:ext>
            </a:extLst>
          </p:cNvPr>
          <p:cNvSpPr txBox="1"/>
          <p:nvPr/>
        </p:nvSpPr>
        <p:spPr>
          <a:xfrm>
            <a:off x="7975226" y="3419293"/>
            <a:ext cx="37986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i="1" dirty="0">
                <a:solidFill>
                  <a:schemeClr val="bg1"/>
                </a:solidFill>
              </a:rPr>
              <a:t>Boh zjavil svoje meno Mojžišovi. JAHVE – JHVH, </a:t>
            </a:r>
            <a:br>
              <a:rPr lang="sk-SK" sz="2800" b="1" i="1" dirty="0">
                <a:solidFill>
                  <a:schemeClr val="bg1"/>
                </a:solidFill>
              </a:rPr>
            </a:br>
            <a:r>
              <a:rPr lang="sk-SK" sz="2800" b="1" i="1" dirty="0">
                <a:solidFill>
                  <a:schemeClr val="bg1"/>
                </a:solidFill>
              </a:rPr>
              <a:t>čo znamená Ja som, ktorý som.</a:t>
            </a:r>
          </a:p>
        </p:txBody>
      </p:sp>
    </p:spTree>
    <p:extLst>
      <p:ext uri="{BB962C8B-B14F-4D97-AF65-F5344CB8AC3E}">
        <p14:creationId xmlns:p14="http://schemas.microsoft.com/office/powerpoint/2010/main" val="2806143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9A0D6220-3DFE-4182-9152-9135493A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4C729BC-90F1-4823-A305-F6F124E93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40014BD-8822-4EFD-B887-1E95DBBB4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E9445DF-509C-4993-834C-4A95C90E3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DCB110E-203A-4D63-810B-7AB453AB9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264073E-6737-44FE-BC04-BFEE3713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DA24A7E-F63B-4B87-ABA5-BDD8F8F6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CC2C5D2-CEDF-4390-A89D-71DBD7C37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56D0DF-B8DD-44AB-A831-329B2973E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AB17CF4-098C-43B0-A0E0-235CEB55F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3CA7C27-06AF-4DB3-A3B2-F81C41D5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BD2BB17-7774-4215-872F-9CF37633B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2E1C172-AA18-42F1-B952-4791B5035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9D5EBAC-D904-4410-A575-1A2B810D8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B38425E-0189-47B9-9F42-67DC5386E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6584C8E-A8AC-49AB-8E5B-337E14D4F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8FCDC21-75B9-4F36-AEB4-186CDD994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9AAC1FD-FBB6-4E21-A267-E4B9029BB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0FDEAF3-AB6A-41DF-BF11-245120818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9F9892F-F26B-4C6F-A949-097D3EBC7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CCA59EA-5156-402B-82A4-AAE14B2D9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1E175D8-17F1-46B8-807F-89A75CD4D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AE169C4-F6B2-44D0-A73C-88C304E8A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CE19136-3F8D-4350-A424-8241923BC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F937350-E379-4C45-BC56-20808BBED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E4F6988-3981-46A0-B744-EE972197D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DB419A9-FCB9-4B39-8D9E-91CC0B8E7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D6861DB-43A8-4624-9ECC-5A96BE3A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AFBD701-C20E-441D-8596-4BBBF4955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3C41C88-00F9-45AF-8D64-37BA70969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6420BDA-21B9-4B17-A82E-A9EB28138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07678F73-9880-405C-9E21-2CC82BD04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ight Triangle 85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77931" y="1559140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D7A40A6D-0D94-754C-97C7-4FAE03B1B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30" y="764988"/>
            <a:ext cx="5733761" cy="2247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z="7200" b="1" dirty="0"/>
              <a:t>PRACUJEME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10A6164-7AF2-0548-B023-4B48EBBBF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166" y="3427279"/>
            <a:ext cx="5376453" cy="3009494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 algn="ctr">
              <a:buNone/>
            </a:pPr>
            <a:r>
              <a:rPr lang="sk-SK" sz="5600" b="1" dirty="0"/>
              <a:t>Pracovný list 116</a:t>
            </a:r>
          </a:p>
          <a:p>
            <a:pPr marL="0" indent="0" algn="ctr">
              <a:buNone/>
            </a:pPr>
            <a:r>
              <a:rPr lang="sk-SK" sz="5600" i="1" dirty="0"/>
              <a:t>Nezneužiješ </a:t>
            </a:r>
            <a:br>
              <a:rPr lang="sk-SK" sz="5600" i="1" dirty="0"/>
            </a:br>
            <a:r>
              <a:rPr lang="sk-SK" sz="5600" i="1" dirty="0"/>
              <a:t>Božie meno </a:t>
            </a:r>
          </a:p>
        </p:txBody>
      </p:sp>
      <p:pic>
        <p:nvPicPr>
          <p:cNvPr id="6" name="Zástupný objekt pre obsah 5" descr="Obrázok, na ktorom je text, stôl, osoba, stena&#10;&#10;Automaticky generovaný popis">
            <a:extLst>
              <a:ext uri="{FF2B5EF4-FFF2-40B4-BE49-F238E27FC236}">
                <a16:creationId xmlns:a16="http://schemas.microsoft.com/office/drawing/2014/main" id="{8F9E39CE-96FA-8543-B20A-94A9D71066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30" r="-337" b="2"/>
          <a:stretch/>
        </p:blipFill>
        <p:spPr>
          <a:xfrm>
            <a:off x="5376032" y="-3440"/>
            <a:ext cx="6862065" cy="6861439"/>
          </a:xfrm>
          <a:custGeom>
            <a:avLst/>
            <a:gdLst/>
            <a:ahLst/>
            <a:cxnLst/>
            <a:rect l="l" t="t" r="r" b="b"/>
            <a:pathLst>
              <a:path w="6129950" h="6861439">
                <a:moveTo>
                  <a:pt x="1687527" y="0"/>
                </a:moveTo>
                <a:lnTo>
                  <a:pt x="6129950" y="0"/>
                </a:lnTo>
                <a:lnTo>
                  <a:pt x="6129950" y="6858000"/>
                </a:lnTo>
                <a:lnTo>
                  <a:pt x="5040333" y="6858000"/>
                </a:lnTo>
                <a:lnTo>
                  <a:pt x="5040333" y="6861439"/>
                </a:lnTo>
                <a:lnTo>
                  <a:pt x="272442" y="6861439"/>
                </a:lnTo>
                <a:lnTo>
                  <a:pt x="196402" y="6549696"/>
                </a:lnTo>
                <a:cubicBezTo>
                  <a:pt x="-517926" y="3427393"/>
                  <a:pt x="946083" y="3323532"/>
                  <a:pt x="946083" y="1"/>
                </a:cubicBezTo>
                <a:lnTo>
                  <a:pt x="1687527" y="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33086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9A0D6220-3DFE-4182-9152-9135493A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4C729BC-90F1-4823-A305-F6F124E93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40014BD-8822-4EFD-B887-1E95DBBB4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E9445DF-509C-4993-834C-4A95C90E3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DCB110E-203A-4D63-810B-7AB453AB9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264073E-6737-44FE-BC04-BFEE3713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DA24A7E-F63B-4B87-ABA5-BDD8F8F6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CC2C5D2-CEDF-4390-A89D-71DBD7C37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56D0DF-B8DD-44AB-A831-329B2973E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AB17CF4-098C-43B0-A0E0-235CEB55F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3CA7C27-06AF-4DB3-A3B2-F81C41D5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BD2BB17-7774-4215-872F-9CF37633B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2E1C172-AA18-42F1-B952-4791B5035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9D5EBAC-D904-4410-A575-1A2B810D8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B38425E-0189-47B9-9F42-67DC5386E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6584C8E-A8AC-49AB-8E5B-337E14D4F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8FCDC21-75B9-4F36-AEB4-186CDD994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9AAC1FD-FBB6-4E21-A267-E4B9029BB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0FDEAF3-AB6A-41DF-BF11-245120818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9F9892F-F26B-4C6F-A949-097D3EBC7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CCA59EA-5156-402B-82A4-AAE14B2D9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1E175D8-17F1-46B8-807F-89A75CD4D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AE169C4-F6B2-44D0-A73C-88C304E8A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CE19136-3F8D-4350-A424-8241923BC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F937350-E379-4C45-BC56-20808BBED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E4F6988-3981-46A0-B744-EE972197D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DB419A9-FCB9-4B39-8D9E-91CC0B8E7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D6861DB-43A8-4624-9ECC-5A96BE3A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AFBD701-C20E-441D-8596-4BBBF4955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3C41C88-00F9-45AF-8D64-37BA70969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6420BDA-21B9-4B17-A82E-A9EB28138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0B4ACB0-2B52-48C2-9BC9-553BE7356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ight Triangle 85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96085" y="1566850"/>
            <a:ext cx="568289" cy="568289"/>
          </a:xfrm>
          <a:prstGeom prst="rtTriangl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F95F025-95AD-4840-B670-5E7AB0206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78" y="348838"/>
            <a:ext cx="5510209" cy="15932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sk-SK" sz="8000" b="1" dirty="0">
                <a:solidFill>
                  <a:schemeClr val="tx2"/>
                </a:solidFill>
              </a:rPr>
              <a:t>Uvažujme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DF5516D0-B79A-2948-B2B6-71AE2F84C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312" y="2447882"/>
            <a:ext cx="6251076" cy="4045661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sk-SK" sz="3600" b="1" dirty="0">
                <a:solidFill>
                  <a:schemeClr val="tx2"/>
                </a:solidFill>
              </a:rPr>
              <a:t>Prečo nemôžeme vyslovovať mená svätých bez potreby, nadarmo?</a:t>
            </a:r>
          </a:p>
          <a:p>
            <a:pPr>
              <a:buClr>
                <a:schemeClr val="tx1"/>
              </a:buClr>
              <a:buSzPct val="90000"/>
            </a:pPr>
            <a:r>
              <a:rPr lang="sk-SK" sz="3600" b="1" dirty="0">
                <a:solidFill>
                  <a:schemeClr val="tx2"/>
                </a:solidFill>
              </a:rPr>
              <a:t>Vyslovujem aj ja meno Božie nadarmo, bez potreby alebo v hneve?</a:t>
            </a:r>
          </a:p>
          <a:p>
            <a:pPr>
              <a:buClr>
                <a:schemeClr val="tx1"/>
              </a:buClr>
              <a:buSzPct val="90000"/>
            </a:pPr>
            <a:r>
              <a:rPr lang="sk-SK" sz="3600" b="1" dirty="0">
                <a:solidFill>
                  <a:schemeClr val="tx2"/>
                </a:solidFill>
              </a:rPr>
              <a:t>Kedy môžem vyslovovať meno Božie?</a:t>
            </a:r>
          </a:p>
        </p:txBody>
      </p:sp>
      <p:pic>
        <p:nvPicPr>
          <p:cNvPr id="6" name="Zástupný objekt pre obsah 5" descr="Obrázok, na ktorom je osoba, stena, vnútri&#10;&#10;Automaticky generovaný popis">
            <a:extLst>
              <a:ext uri="{FF2B5EF4-FFF2-40B4-BE49-F238E27FC236}">
                <a16:creationId xmlns:a16="http://schemas.microsoft.com/office/drawing/2014/main" id="{CB14D84C-19BB-554F-AA1B-B46A67E3E9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2354" r="1" b="1"/>
          <a:stretch/>
        </p:blipFill>
        <p:spPr>
          <a:xfrm>
            <a:off x="6309311" y="1"/>
            <a:ext cx="5899302" cy="6862230"/>
          </a:xfrm>
          <a:custGeom>
            <a:avLst/>
            <a:gdLst/>
            <a:ahLst/>
            <a:cxnLst/>
            <a:rect l="l" t="t" r="r" b="b"/>
            <a:pathLst>
              <a:path w="5923149" h="6857997">
                <a:moveTo>
                  <a:pt x="320173" y="0"/>
                </a:moveTo>
                <a:lnTo>
                  <a:pt x="5923149" y="0"/>
                </a:lnTo>
                <a:lnTo>
                  <a:pt x="5923149" y="6857997"/>
                </a:lnTo>
                <a:lnTo>
                  <a:pt x="1111789" y="6857997"/>
                </a:lnTo>
                <a:lnTo>
                  <a:pt x="1106562" y="6546368"/>
                </a:lnTo>
                <a:cubicBezTo>
                  <a:pt x="1000021" y="3425651"/>
                  <a:pt x="-688878" y="3321843"/>
                  <a:pt x="32017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6191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9A0D6220-3DFE-4182-9152-9135493A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729BC-90F1-4823-A305-F6F124E93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40014BD-8822-4EFD-B887-1E95DBBB4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E9445DF-509C-4993-834C-4A95C90E3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DCB110E-203A-4D63-810B-7AB453AB9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264073E-6737-44FE-BC04-BFEE3713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DA24A7E-F63B-4B87-ABA5-BDD8F8F6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CC2C5D2-CEDF-4390-A89D-71DBD7C37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956D0DF-B8DD-44AB-A831-329B2973E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AB17CF4-098C-43B0-A0E0-235CEB55F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3CA7C27-06AF-4DB3-A3B2-F81C41D52B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BD2BB17-7774-4215-872F-9CF37633B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2E1C172-AA18-42F1-B952-4791B5035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9D5EBAC-D904-4410-A575-1A2B810D8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B38425E-0189-47B9-9F42-67DC5386E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6584C8E-A8AC-49AB-8E5B-337E14D4F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8FCDC21-75B9-4F36-AEB4-186CDD994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9AAC1FD-FBB6-4E21-A267-E4B9029BB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0FDEAF3-AB6A-41DF-BF11-245120818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9F9892F-F26B-4C6F-A949-097D3EBC7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CCA59EA-5156-402B-82A4-AAE14B2D9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1E175D8-17F1-46B8-807F-89A75CD4D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AE169C4-F6B2-44D0-A73C-88C304E8A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CE19136-3F8D-4350-A424-8241923BC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F937350-E379-4C45-BC56-20808BBED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E4F6988-3981-46A0-B744-EE972197D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DB419A9-FCB9-4B39-8D9E-91CC0B8E77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D6861DB-43A8-4624-9ECC-5A96BE3AF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AFBD701-C20E-441D-8596-4BBBF4955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3C41C88-00F9-45AF-8D64-37BA70969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E6420BDA-21B9-4B17-A82E-A9EB28138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07678F73-9880-405C-9E21-2CC82BD04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1" name="Right Triangle 90">
            <a:extLst>
              <a:ext uri="{FF2B5EF4-FFF2-40B4-BE49-F238E27FC236}">
                <a16:creationId xmlns:a16="http://schemas.microsoft.com/office/drawing/2014/main" id="{DA1A4301-6FFC-4C82-A1FA-7634D8CAA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77931" y="1559140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323DD1D-77DE-48B2-A0A0-626580153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14827" cy="6858000"/>
            <a:chOff x="-6214" y="-1"/>
            <a:chExt cx="12214827" cy="6858000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C230063-C474-48F9-AD35-F649415C2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251EB77-6139-46FD-BABC-85764659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8177B72-4955-469C-BAF0-E07626379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09269C7-DB34-4A8C-BAC9-2496A058B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FA42117-D401-4236-8EAA-EC9095D4C6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746B91E-6053-4974-B374-9D1B8FBD7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D5DA8D3-12FB-4731-BDBC-93B6113D0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D16B49A-4893-4729-87B8-9A0B8E59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6D93EE-2329-4706-89C0-BB6C94A3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DC3E76F-2DB4-40DA-8C45-943861B17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F56318F6-E559-4DA6-95C0-D2BB10BA6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3243B57-CFAA-461A-AE56-A61CF60F3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6AEACE9-7BE6-4FC5-9686-47F15ABA5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DCAE5B4-5700-44A8-91DA-D8415FB04F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F2F9D9C9-D01B-4870-8B33-310D77DF5B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905DDC7F-2142-41F1-B1E3-A37A0B6FD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1B19576-1AA2-4552-8D7D-831B13781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504D005-AC5D-4160-8184-5BB45CE00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DA540368-C5A6-4F28-A60E-763362A6E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767B4722-C810-495C-BB11-45141E367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3B1706B-6FE4-44FB-B429-E59AE3B16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9DD5DAD-1CA2-48BA-94BF-70B1AC2BB5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076A21FA-0159-4468-9737-BDBD3426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0870688F-0FB0-4A4A-9F90-7EAE14CAE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8F7D7D25-8970-4DD6-A3D7-0D550BA85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B480E32-418E-4DE3-B6E7-2F803A2C7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0985F833-A609-4B9C-A0D7-6DF88DB7B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AA9A587-B078-4028-A924-4A6DDDA2C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E2E5E8E-3025-4C93-9E63-9C47C5BBA9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355A93B-984B-9C41-B684-86C50F186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706" y="391779"/>
            <a:ext cx="5438192" cy="114361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sk-SK" sz="5400" b="1" dirty="0"/>
              <a:t>ZAPAMÄTÁME SI</a:t>
            </a:r>
          </a:p>
        </p:txBody>
      </p: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D85302DA-2E31-3548-965B-47F679FE0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577" y="2252938"/>
            <a:ext cx="6242320" cy="5007299"/>
          </a:xfrm>
        </p:spPr>
        <p:txBody>
          <a:bodyPr vert="horz" lIns="91440" tIns="45720" rIns="91440" bIns="45720" rtlCol="0">
            <a:normAutofit/>
          </a:bodyPr>
          <a:lstStyle/>
          <a:p>
            <a:pPr marL="225425" indent="-225425" algn="just">
              <a:buFont typeface="Arial" panose="020B0604020202020204" pitchFamily="34" charset="0"/>
              <a:buChar char="•"/>
            </a:pPr>
            <a:r>
              <a:rPr lang="sk-SK" sz="2700" b="1" dirty="0"/>
              <a:t>Kedy zachovám druhé prikázanie?</a:t>
            </a:r>
          </a:p>
          <a:p>
            <a:pPr marL="225425" lvl="1" indent="-225425" algn="just">
              <a:buFont typeface="Arial" panose="020B0604020202020204" pitchFamily="34" charset="0"/>
              <a:buChar char="•"/>
            </a:pPr>
            <a:r>
              <a:rPr lang="sk-SK" sz="2600" dirty="0"/>
              <a:t>Keď vyslovujem meno Boh, Ježiš, Mária alebo mená svätých s úctou – nie v hneve alebo žartu.</a:t>
            </a:r>
          </a:p>
          <a:p>
            <a:pPr marL="225425" lvl="1" indent="-225425" algn="just">
              <a:buFont typeface="Arial" panose="020B0604020202020204" pitchFamily="34" charset="0"/>
              <a:buChar char="•"/>
            </a:pPr>
            <a:r>
              <a:rPr lang="sk-SK" sz="2600" dirty="0"/>
              <a:t>Keď dodržím sľub, ktorý som dal, keď falošne alebo zbytočne neprisahám.</a:t>
            </a:r>
          </a:p>
          <a:p>
            <a:pPr marL="225425" lvl="1" indent="-225425" algn="just">
              <a:buFont typeface="Arial" panose="020B0604020202020204" pitchFamily="34" charset="0"/>
              <a:buChar char="•"/>
            </a:pPr>
            <a:r>
              <a:rPr lang="sk-SK" sz="2600" dirty="0"/>
              <a:t>Keď sa z Pána Boha nevysmievam.</a:t>
            </a:r>
          </a:p>
        </p:txBody>
      </p:sp>
      <p:pic>
        <p:nvPicPr>
          <p:cNvPr id="11" name="Zástupný objekt pre obsah 10">
            <a:extLst>
              <a:ext uri="{FF2B5EF4-FFF2-40B4-BE49-F238E27FC236}">
                <a16:creationId xmlns:a16="http://schemas.microsoft.com/office/drawing/2014/main" id="{E22C7160-B840-7A40-B490-A8173EF176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680" t="-50" r="30066" b="48"/>
          <a:stretch/>
        </p:blipFill>
        <p:spPr>
          <a:xfrm>
            <a:off x="6372028" y="0"/>
            <a:ext cx="5842796" cy="6861439"/>
          </a:xfrm>
          <a:custGeom>
            <a:avLst/>
            <a:gdLst/>
            <a:ahLst/>
            <a:cxnLst/>
            <a:rect l="l" t="t" r="r" b="b"/>
            <a:pathLst>
              <a:path w="6129950" h="6861439">
                <a:moveTo>
                  <a:pt x="1687527" y="0"/>
                </a:moveTo>
                <a:lnTo>
                  <a:pt x="6129950" y="0"/>
                </a:lnTo>
                <a:lnTo>
                  <a:pt x="6129950" y="6858000"/>
                </a:lnTo>
                <a:lnTo>
                  <a:pt x="5040333" y="6858000"/>
                </a:lnTo>
                <a:lnTo>
                  <a:pt x="5040333" y="6861439"/>
                </a:lnTo>
                <a:lnTo>
                  <a:pt x="272442" y="6861439"/>
                </a:lnTo>
                <a:lnTo>
                  <a:pt x="196402" y="6549696"/>
                </a:lnTo>
                <a:cubicBezTo>
                  <a:pt x="-517926" y="3427393"/>
                  <a:pt x="946083" y="3323532"/>
                  <a:pt x="946083" y="1"/>
                </a:cubicBezTo>
                <a:lnTo>
                  <a:pt x="1687527" y="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9833404"/>
      </p:ext>
    </p:extLst>
  </p:cSld>
  <p:clrMapOvr>
    <a:masterClrMapping/>
  </p:clrMapOvr>
</p:sld>
</file>

<file path=ppt/theme/theme1.xml><?xml version="1.0" encoding="utf-8"?>
<a:theme xmlns:a="http://schemas.openxmlformats.org/drawingml/2006/main" name="SineVTI">
  <a:themeElements>
    <a:clrScheme name="AnalogousFromRegularSeedRightStep">
      <a:dk1>
        <a:srgbClr val="000000"/>
      </a:dk1>
      <a:lt1>
        <a:srgbClr val="FFFFFF"/>
      </a:lt1>
      <a:dk2>
        <a:srgbClr val="412429"/>
      </a:dk2>
      <a:lt2>
        <a:srgbClr val="E2E8E2"/>
      </a:lt2>
      <a:accent1>
        <a:srgbClr val="E729E7"/>
      </a:accent1>
      <a:accent2>
        <a:srgbClr val="D51786"/>
      </a:accent2>
      <a:accent3>
        <a:srgbClr val="E72949"/>
      </a:accent3>
      <a:accent4>
        <a:srgbClr val="D54717"/>
      </a:accent4>
      <a:accent5>
        <a:srgbClr val="D49A26"/>
      </a:accent5>
      <a:accent6>
        <a:srgbClr val="9FAB13"/>
      </a:accent6>
      <a:hlink>
        <a:srgbClr val="329732"/>
      </a:hlink>
      <a:folHlink>
        <a:srgbClr val="7F7F7F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ppt/theme/theme2.xml><?xml version="1.0" encoding="utf-8"?>
<a:theme xmlns:a="http://schemas.openxmlformats.org/drawingml/2006/main" name="1_SineVTI">
  <a:themeElements>
    <a:clrScheme name="AnalogousFromRegularSeedRightStep">
      <a:dk1>
        <a:srgbClr val="000000"/>
      </a:dk1>
      <a:lt1>
        <a:srgbClr val="FFFFFF"/>
      </a:lt1>
      <a:dk2>
        <a:srgbClr val="412429"/>
      </a:dk2>
      <a:lt2>
        <a:srgbClr val="E2E8E2"/>
      </a:lt2>
      <a:accent1>
        <a:srgbClr val="E729E7"/>
      </a:accent1>
      <a:accent2>
        <a:srgbClr val="D51786"/>
      </a:accent2>
      <a:accent3>
        <a:srgbClr val="E72949"/>
      </a:accent3>
      <a:accent4>
        <a:srgbClr val="D54717"/>
      </a:accent4>
      <a:accent5>
        <a:srgbClr val="D49A26"/>
      </a:accent5>
      <a:accent6>
        <a:srgbClr val="9FAB13"/>
      </a:accent6>
      <a:hlink>
        <a:srgbClr val="329732"/>
      </a:hlink>
      <a:folHlink>
        <a:srgbClr val="7F7F7F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{87E962CF-BB9E-8241-8DB2-1D14C315F5FC}tf10001073</Template>
  <TotalTime>789</TotalTime>
  <Words>213</Words>
  <Application>Microsoft Macintosh PowerPoint</Application>
  <PresentationFormat>Širokouhlá</PresentationFormat>
  <Paragraphs>23</Paragraphs>
  <Slides>7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7</vt:i4>
      </vt:variant>
    </vt:vector>
  </HeadingPairs>
  <TitlesOfParts>
    <vt:vector size="12" baseType="lpstr">
      <vt:lpstr>Arial</vt:lpstr>
      <vt:lpstr>Avenir Next LT Pro</vt:lpstr>
      <vt:lpstr>Posterama</vt:lpstr>
      <vt:lpstr>SineVTI</vt:lpstr>
      <vt:lpstr>1_SineVTI</vt:lpstr>
      <vt:lpstr>4. Ježiš nás oslobodzuje</vt:lpstr>
      <vt:lpstr>II. Božie prikázanie:</vt:lpstr>
      <vt:lpstr>Prezentácia programu PowerPoint</vt:lpstr>
      <vt:lpstr>Prezentácia programu PowerPoint</vt:lpstr>
      <vt:lpstr>PRACUJEME</vt:lpstr>
      <vt:lpstr>Uvažujme</vt:lpstr>
      <vt:lpstr>ZAPAMÄTÁME SI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Ježiš nás oslobodzuje</dc:title>
  <dc:creator>Michal Pavlík</dc:creator>
  <cp:lastModifiedBy>Michal Pavlík</cp:lastModifiedBy>
  <cp:revision>57</cp:revision>
  <dcterms:created xsi:type="dcterms:W3CDTF">2021-01-26T15:25:13Z</dcterms:created>
  <dcterms:modified xsi:type="dcterms:W3CDTF">2021-02-15T02:50:03Z</dcterms:modified>
</cp:coreProperties>
</file>